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mp" ContentType="image/p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307" r:id="rId4"/>
    <p:sldId id="308" r:id="rId5"/>
    <p:sldId id="309" r:id="rId6"/>
    <p:sldId id="310" r:id="rId7"/>
    <p:sldId id="311" r:id="rId8"/>
    <p:sldId id="312" r:id="rId9"/>
    <p:sldId id="313" r:id="rId10"/>
    <p:sldId id="314" r:id="rId11"/>
    <p:sldId id="315" r:id="rId12"/>
    <p:sldId id="316" r:id="rId13"/>
    <p:sldId id="317" r:id="rId14"/>
    <p:sldId id="318" r:id="rId15"/>
    <p:sldId id="319" r:id="rId16"/>
    <p:sldId id="320" r:id="rId17"/>
    <p:sldId id="321" r:id="rId18"/>
    <p:sldId id="322" r:id="rId19"/>
    <p:sldId id="323" r:id="rId20"/>
    <p:sldId id="324" r:id="rId21"/>
    <p:sldId id="325" r:id="rId22"/>
    <p:sldId id="326" r:id="rId23"/>
    <p:sldId id="327" r:id="rId24"/>
    <p:sldId id="328" r:id="rId25"/>
    <p:sldId id="329" r:id="rId26"/>
    <p:sldId id="330" r:id="rId27"/>
    <p:sldId id="331" r:id="rId28"/>
    <p:sldId id="332" r:id="rId29"/>
    <p:sldId id="333" r:id="rId30"/>
    <p:sldId id="334" r:id="rId31"/>
    <p:sldId id="335" r:id="rId32"/>
    <p:sldId id="336" r:id="rId33"/>
    <p:sldId id="306" r:id="rId3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59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microsoft.com/office/2016/11/relationships/changesInfo" Target="changesInfos/changesInfo1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Robyn Cook-Ritchie" userId="bd6a7c089da4cdc9" providerId="LiveId" clId="{FE6AA09B-83DE-4C20-A455-80F777881D7F}"/>
    <pc:docChg chg="modSld">
      <pc:chgData name="Robyn Cook-Ritchie" userId="bd6a7c089da4cdc9" providerId="LiveId" clId="{FE6AA09B-83DE-4C20-A455-80F777881D7F}" dt="2023-02-21T20:02:29.406" v="51" actId="1076"/>
      <pc:docMkLst>
        <pc:docMk/>
      </pc:docMkLst>
      <pc:sldChg chg="modSp mod">
        <pc:chgData name="Robyn Cook-Ritchie" userId="bd6a7c089da4cdc9" providerId="LiveId" clId="{FE6AA09B-83DE-4C20-A455-80F777881D7F}" dt="2023-02-21T20:00:21.935" v="3" actId="1076"/>
        <pc:sldMkLst>
          <pc:docMk/>
          <pc:sldMk cId="4137513771" sldId="257"/>
        </pc:sldMkLst>
        <pc:spChg chg="mod">
          <ac:chgData name="Robyn Cook-Ritchie" userId="bd6a7c089da4cdc9" providerId="LiveId" clId="{FE6AA09B-83DE-4C20-A455-80F777881D7F}" dt="2023-02-21T20:00:15.813" v="1" actId="1076"/>
          <ac:spMkLst>
            <pc:docMk/>
            <pc:sldMk cId="4137513771" sldId="257"/>
            <ac:spMk id="2" creationId="{00000000-0000-0000-0000-000000000000}"/>
          </ac:spMkLst>
        </pc:spChg>
        <pc:spChg chg="mod">
          <ac:chgData name="Robyn Cook-Ritchie" userId="bd6a7c089da4cdc9" providerId="LiveId" clId="{FE6AA09B-83DE-4C20-A455-80F777881D7F}" dt="2023-02-21T20:00:17.877" v="2" actId="1076"/>
          <ac:spMkLst>
            <pc:docMk/>
            <pc:sldMk cId="4137513771" sldId="257"/>
            <ac:spMk id="3" creationId="{00000000-0000-0000-0000-000000000000}"/>
          </ac:spMkLst>
        </pc:spChg>
        <pc:graphicFrameChg chg="mod">
          <ac:chgData name="Robyn Cook-Ritchie" userId="bd6a7c089da4cdc9" providerId="LiveId" clId="{FE6AA09B-83DE-4C20-A455-80F777881D7F}" dt="2023-02-21T20:00:21.935" v="3" actId="1076"/>
          <ac:graphicFrameMkLst>
            <pc:docMk/>
            <pc:sldMk cId="4137513771" sldId="257"/>
            <ac:graphicFrameMk id="4" creationId="{00000000-0000-0000-0000-000000000000}"/>
          </ac:graphicFrameMkLst>
        </pc:graphicFrameChg>
      </pc:sldChg>
      <pc:sldChg chg="modSp mod">
        <pc:chgData name="Robyn Cook-Ritchie" userId="bd6a7c089da4cdc9" providerId="LiveId" clId="{FE6AA09B-83DE-4C20-A455-80F777881D7F}" dt="2023-02-21T20:00:26.305" v="4" actId="12"/>
        <pc:sldMkLst>
          <pc:docMk/>
          <pc:sldMk cId="2403837379" sldId="308"/>
        </pc:sldMkLst>
        <pc:spChg chg="mod">
          <ac:chgData name="Robyn Cook-Ritchie" userId="bd6a7c089da4cdc9" providerId="LiveId" clId="{FE6AA09B-83DE-4C20-A455-80F777881D7F}" dt="2023-02-21T20:00:26.305" v="4" actId="12"/>
          <ac:spMkLst>
            <pc:docMk/>
            <pc:sldMk cId="2403837379" sldId="308"/>
            <ac:spMk id="3" creationId="{00000000-0000-0000-0000-000000000000}"/>
          </ac:spMkLst>
        </pc:spChg>
      </pc:sldChg>
      <pc:sldChg chg="modSp mod">
        <pc:chgData name="Robyn Cook-Ritchie" userId="bd6a7c089da4cdc9" providerId="LiveId" clId="{FE6AA09B-83DE-4C20-A455-80F777881D7F}" dt="2023-02-21T20:00:35.396" v="5" actId="12"/>
        <pc:sldMkLst>
          <pc:docMk/>
          <pc:sldMk cId="3130236682" sldId="312"/>
        </pc:sldMkLst>
        <pc:spChg chg="mod">
          <ac:chgData name="Robyn Cook-Ritchie" userId="bd6a7c089da4cdc9" providerId="LiveId" clId="{FE6AA09B-83DE-4C20-A455-80F777881D7F}" dt="2023-02-21T20:00:35.396" v="5" actId="12"/>
          <ac:spMkLst>
            <pc:docMk/>
            <pc:sldMk cId="3130236682" sldId="312"/>
            <ac:spMk id="3" creationId="{00000000-0000-0000-0000-000000000000}"/>
          </ac:spMkLst>
        </pc:spChg>
      </pc:sldChg>
      <pc:sldChg chg="modSp mod">
        <pc:chgData name="Robyn Cook-Ritchie" userId="bd6a7c089da4cdc9" providerId="LiveId" clId="{FE6AA09B-83DE-4C20-A455-80F777881D7F}" dt="2023-02-21T20:00:38.762" v="6" actId="12"/>
        <pc:sldMkLst>
          <pc:docMk/>
          <pc:sldMk cId="2722554628" sldId="313"/>
        </pc:sldMkLst>
        <pc:spChg chg="mod">
          <ac:chgData name="Robyn Cook-Ritchie" userId="bd6a7c089da4cdc9" providerId="LiveId" clId="{FE6AA09B-83DE-4C20-A455-80F777881D7F}" dt="2023-02-21T20:00:38.762" v="6" actId="12"/>
          <ac:spMkLst>
            <pc:docMk/>
            <pc:sldMk cId="2722554628" sldId="313"/>
            <ac:spMk id="3" creationId="{00000000-0000-0000-0000-000000000000}"/>
          </ac:spMkLst>
        </pc:spChg>
      </pc:sldChg>
      <pc:sldChg chg="modSp mod">
        <pc:chgData name="Robyn Cook-Ritchie" userId="bd6a7c089da4cdc9" providerId="LiveId" clId="{FE6AA09B-83DE-4C20-A455-80F777881D7F}" dt="2023-02-21T20:00:44.829" v="7" actId="20577"/>
        <pc:sldMkLst>
          <pc:docMk/>
          <pc:sldMk cId="2111354220" sldId="314"/>
        </pc:sldMkLst>
        <pc:spChg chg="mod">
          <ac:chgData name="Robyn Cook-Ritchie" userId="bd6a7c089da4cdc9" providerId="LiveId" clId="{FE6AA09B-83DE-4C20-A455-80F777881D7F}" dt="2023-02-21T20:00:44.829" v="7" actId="20577"/>
          <ac:spMkLst>
            <pc:docMk/>
            <pc:sldMk cId="2111354220" sldId="314"/>
            <ac:spMk id="3" creationId="{00000000-0000-0000-0000-000000000000}"/>
          </ac:spMkLst>
        </pc:spChg>
      </pc:sldChg>
      <pc:sldChg chg="modSp mod">
        <pc:chgData name="Robyn Cook-Ritchie" userId="bd6a7c089da4cdc9" providerId="LiveId" clId="{FE6AA09B-83DE-4C20-A455-80F777881D7F}" dt="2023-02-21T20:00:52.760" v="9" actId="12"/>
        <pc:sldMkLst>
          <pc:docMk/>
          <pc:sldMk cId="3666299112" sldId="315"/>
        </pc:sldMkLst>
        <pc:spChg chg="mod">
          <ac:chgData name="Robyn Cook-Ritchie" userId="bd6a7c089da4cdc9" providerId="LiveId" clId="{FE6AA09B-83DE-4C20-A455-80F777881D7F}" dt="2023-02-21T20:00:52.760" v="9" actId="12"/>
          <ac:spMkLst>
            <pc:docMk/>
            <pc:sldMk cId="3666299112" sldId="315"/>
            <ac:spMk id="3" creationId="{00000000-0000-0000-0000-000000000000}"/>
          </ac:spMkLst>
        </pc:spChg>
      </pc:sldChg>
      <pc:sldChg chg="modSp mod">
        <pc:chgData name="Robyn Cook-Ritchie" userId="bd6a7c089da4cdc9" providerId="LiveId" clId="{FE6AA09B-83DE-4C20-A455-80F777881D7F}" dt="2023-02-21T20:01:02.072" v="10" actId="12"/>
        <pc:sldMkLst>
          <pc:docMk/>
          <pc:sldMk cId="3014800948" sldId="318"/>
        </pc:sldMkLst>
        <pc:spChg chg="mod">
          <ac:chgData name="Robyn Cook-Ritchie" userId="bd6a7c089da4cdc9" providerId="LiveId" clId="{FE6AA09B-83DE-4C20-A455-80F777881D7F}" dt="2023-02-21T20:01:02.072" v="10" actId="12"/>
          <ac:spMkLst>
            <pc:docMk/>
            <pc:sldMk cId="3014800948" sldId="318"/>
            <ac:spMk id="3" creationId="{00000000-0000-0000-0000-000000000000}"/>
          </ac:spMkLst>
        </pc:spChg>
      </pc:sldChg>
      <pc:sldChg chg="modSp mod">
        <pc:chgData name="Robyn Cook-Ritchie" userId="bd6a7c089da4cdc9" providerId="LiveId" clId="{FE6AA09B-83DE-4C20-A455-80F777881D7F}" dt="2023-02-21T20:01:09.250" v="12" actId="1076"/>
        <pc:sldMkLst>
          <pc:docMk/>
          <pc:sldMk cId="4010510663" sldId="320"/>
        </pc:sldMkLst>
        <pc:spChg chg="mod">
          <ac:chgData name="Robyn Cook-Ritchie" userId="bd6a7c089da4cdc9" providerId="LiveId" clId="{FE6AA09B-83DE-4C20-A455-80F777881D7F}" dt="2023-02-21T20:01:09.250" v="12" actId="1076"/>
          <ac:spMkLst>
            <pc:docMk/>
            <pc:sldMk cId="4010510663" sldId="320"/>
            <ac:spMk id="3" creationId="{00000000-0000-0000-0000-000000000000}"/>
          </ac:spMkLst>
        </pc:spChg>
      </pc:sldChg>
      <pc:sldChg chg="modSp mod">
        <pc:chgData name="Robyn Cook-Ritchie" userId="bd6a7c089da4cdc9" providerId="LiveId" clId="{FE6AA09B-83DE-4C20-A455-80F777881D7F}" dt="2023-02-21T20:01:12.158" v="13" actId="12"/>
        <pc:sldMkLst>
          <pc:docMk/>
          <pc:sldMk cId="2241675943" sldId="321"/>
        </pc:sldMkLst>
        <pc:spChg chg="mod">
          <ac:chgData name="Robyn Cook-Ritchie" userId="bd6a7c089da4cdc9" providerId="LiveId" clId="{FE6AA09B-83DE-4C20-A455-80F777881D7F}" dt="2023-02-21T20:01:12.158" v="13" actId="12"/>
          <ac:spMkLst>
            <pc:docMk/>
            <pc:sldMk cId="2241675943" sldId="321"/>
            <ac:spMk id="3" creationId="{00000000-0000-0000-0000-000000000000}"/>
          </ac:spMkLst>
        </pc:spChg>
      </pc:sldChg>
      <pc:sldChg chg="modSp mod">
        <pc:chgData name="Robyn Cook-Ritchie" userId="bd6a7c089da4cdc9" providerId="LiveId" clId="{FE6AA09B-83DE-4C20-A455-80F777881D7F}" dt="2023-02-21T20:01:18.945" v="15" actId="1076"/>
        <pc:sldMkLst>
          <pc:docMk/>
          <pc:sldMk cId="2749430686" sldId="322"/>
        </pc:sldMkLst>
        <pc:spChg chg="mod">
          <ac:chgData name="Robyn Cook-Ritchie" userId="bd6a7c089da4cdc9" providerId="LiveId" clId="{FE6AA09B-83DE-4C20-A455-80F777881D7F}" dt="2023-02-21T20:01:18.945" v="15" actId="1076"/>
          <ac:spMkLst>
            <pc:docMk/>
            <pc:sldMk cId="2749430686" sldId="322"/>
            <ac:spMk id="3" creationId="{00000000-0000-0000-0000-000000000000}"/>
          </ac:spMkLst>
        </pc:spChg>
      </pc:sldChg>
      <pc:sldChg chg="modSp mod">
        <pc:chgData name="Robyn Cook-Ritchie" userId="bd6a7c089da4cdc9" providerId="LiveId" clId="{FE6AA09B-83DE-4C20-A455-80F777881D7F}" dt="2023-02-21T20:01:32.450" v="36" actId="20577"/>
        <pc:sldMkLst>
          <pc:docMk/>
          <pc:sldMk cId="2068645596" sldId="323"/>
        </pc:sldMkLst>
        <pc:spChg chg="mod">
          <ac:chgData name="Robyn Cook-Ritchie" userId="bd6a7c089da4cdc9" providerId="LiveId" clId="{FE6AA09B-83DE-4C20-A455-80F777881D7F}" dt="2023-02-21T20:01:23.391" v="17" actId="1076"/>
          <ac:spMkLst>
            <pc:docMk/>
            <pc:sldMk cId="2068645596" sldId="323"/>
            <ac:spMk id="2" creationId="{00000000-0000-0000-0000-000000000000}"/>
          </ac:spMkLst>
        </pc:spChg>
        <pc:spChg chg="mod">
          <ac:chgData name="Robyn Cook-Ritchie" userId="bd6a7c089da4cdc9" providerId="LiveId" clId="{FE6AA09B-83DE-4C20-A455-80F777881D7F}" dt="2023-02-21T20:01:32.450" v="36" actId="20577"/>
          <ac:spMkLst>
            <pc:docMk/>
            <pc:sldMk cId="2068645596" sldId="323"/>
            <ac:spMk id="3" creationId="{00000000-0000-0000-0000-000000000000}"/>
          </ac:spMkLst>
        </pc:spChg>
      </pc:sldChg>
      <pc:sldChg chg="modSp mod">
        <pc:chgData name="Robyn Cook-Ritchie" userId="bd6a7c089da4cdc9" providerId="LiveId" clId="{FE6AA09B-83DE-4C20-A455-80F777881D7F}" dt="2023-02-21T20:01:42.285" v="37" actId="12"/>
        <pc:sldMkLst>
          <pc:docMk/>
          <pc:sldMk cId="3566609312" sldId="325"/>
        </pc:sldMkLst>
        <pc:spChg chg="mod">
          <ac:chgData name="Robyn Cook-Ritchie" userId="bd6a7c089da4cdc9" providerId="LiveId" clId="{FE6AA09B-83DE-4C20-A455-80F777881D7F}" dt="2023-02-21T20:01:42.285" v="37" actId="12"/>
          <ac:spMkLst>
            <pc:docMk/>
            <pc:sldMk cId="3566609312" sldId="325"/>
            <ac:spMk id="3" creationId="{00000000-0000-0000-0000-000000000000}"/>
          </ac:spMkLst>
        </pc:spChg>
      </pc:sldChg>
      <pc:sldChg chg="modSp mod">
        <pc:chgData name="Robyn Cook-Ritchie" userId="bd6a7c089da4cdc9" providerId="LiveId" clId="{FE6AA09B-83DE-4C20-A455-80F777881D7F}" dt="2023-02-21T20:01:46.010" v="38" actId="12"/>
        <pc:sldMkLst>
          <pc:docMk/>
          <pc:sldMk cId="290742047" sldId="326"/>
        </pc:sldMkLst>
        <pc:spChg chg="mod">
          <ac:chgData name="Robyn Cook-Ritchie" userId="bd6a7c089da4cdc9" providerId="LiveId" clId="{FE6AA09B-83DE-4C20-A455-80F777881D7F}" dt="2023-02-21T20:01:46.010" v="38" actId="12"/>
          <ac:spMkLst>
            <pc:docMk/>
            <pc:sldMk cId="290742047" sldId="326"/>
            <ac:spMk id="3" creationId="{00000000-0000-0000-0000-000000000000}"/>
          </ac:spMkLst>
        </pc:spChg>
      </pc:sldChg>
      <pc:sldChg chg="modSp mod">
        <pc:chgData name="Robyn Cook-Ritchie" userId="bd6a7c089da4cdc9" providerId="LiveId" clId="{FE6AA09B-83DE-4C20-A455-80F777881D7F}" dt="2023-02-21T20:01:56.545" v="39" actId="12"/>
        <pc:sldMkLst>
          <pc:docMk/>
          <pc:sldMk cId="2508589658" sldId="330"/>
        </pc:sldMkLst>
        <pc:spChg chg="mod">
          <ac:chgData name="Robyn Cook-Ritchie" userId="bd6a7c089da4cdc9" providerId="LiveId" clId="{FE6AA09B-83DE-4C20-A455-80F777881D7F}" dt="2023-02-21T20:01:56.545" v="39" actId="12"/>
          <ac:spMkLst>
            <pc:docMk/>
            <pc:sldMk cId="2508589658" sldId="330"/>
            <ac:spMk id="3" creationId="{00000000-0000-0000-0000-000000000000}"/>
          </ac:spMkLst>
        </pc:spChg>
      </pc:sldChg>
      <pc:sldChg chg="modSp mod">
        <pc:chgData name="Robyn Cook-Ritchie" userId="bd6a7c089da4cdc9" providerId="LiveId" clId="{FE6AA09B-83DE-4C20-A455-80F777881D7F}" dt="2023-02-21T20:02:04.201" v="42" actId="1076"/>
        <pc:sldMkLst>
          <pc:docMk/>
          <pc:sldMk cId="511290303" sldId="331"/>
        </pc:sldMkLst>
        <pc:spChg chg="mod">
          <ac:chgData name="Robyn Cook-Ritchie" userId="bd6a7c089da4cdc9" providerId="LiveId" clId="{FE6AA09B-83DE-4C20-A455-80F777881D7F}" dt="2023-02-21T20:02:04.201" v="42" actId="1076"/>
          <ac:spMkLst>
            <pc:docMk/>
            <pc:sldMk cId="511290303" sldId="331"/>
            <ac:spMk id="2" creationId="{00000000-0000-0000-0000-000000000000}"/>
          </ac:spMkLst>
        </pc:spChg>
        <pc:spChg chg="mod">
          <ac:chgData name="Robyn Cook-Ritchie" userId="bd6a7c089da4cdc9" providerId="LiveId" clId="{FE6AA09B-83DE-4C20-A455-80F777881D7F}" dt="2023-02-21T20:02:02.250" v="41" actId="1076"/>
          <ac:spMkLst>
            <pc:docMk/>
            <pc:sldMk cId="511290303" sldId="331"/>
            <ac:spMk id="3" creationId="{00000000-0000-0000-0000-000000000000}"/>
          </ac:spMkLst>
        </pc:spChg>
      </pc:sldChg>
      <pc:sldChg chg="modSp mod">
        <pc:chgData name="Robyn Cook-Ritchie" userId="bd6a7c089da4cdc9" providerId="LiveId" clId="{FE6AA09B-83DE-4C20-A455-80F777881D7F}" dt="2023-02-21T20:02:11.088" v="45" actId="1076"/>
        <pc:sldMkLst>
          <pc:docMk/>
          <pc:sldMk cId="1352259800" sldId="332"/>
        </pc:sldMkLst>
        <pc:spChg chg="mod">
          <ac:chgData name="Robyn Cook-Ritchie" userId="bd6a7c089da4cdc9" providerId="LiveId" clId="{FE6AA09B-83DE-4C20-A455-80F777881D7F}" dt="2023-02-21T20:02:09.403" v="44" actId="1076"/>
          <ac:spMkLst>
            <pc:docMk/>
            <pc:sldMk cId="1352259800" sldId="332"/>
            <ac:spMk id="2" creationId="{00000000-0000-0000-0000-000000000000}"/>
          </ac:spMkLst>
        </pc:spChg>
        <pc:spChg chg="mod">
          <ac:chgData name="Robyn Cook-Ritchie" userId="bd6a7c089da4cdc9" providerId="LiveId" clId="{FE6AA09B-83DE-4C20-A455-80F777881D7F}" dt="2023-02-21T20:02:11.088" v="45" actId="1076"/>
          <ac:spMkLst>
            <pc:docMk/>
            <pc:sldMk cId="1352259800" sldId="332"/>
            <ac:spMk id="3" creationId="{00000000-0000-0000-0000-000000000000}"/>
          </ac:spMkLst>
        </pc:spChg>
      </pc:sldChg>
      <pc:sldChg chg="modSp mod">
        <pc:chgData name="Robyn Cook-Ritchie" userId="bd6a7c089da4cdc9" providerId="LiveId" clId="{FE6AA09B-83DE-4C20-A455-80F777881D7F}" dt="2023-02-21T20:02:22.967" v="49" actId="1076"/>
        <pc:sldMkLst>
          <pc:docMk/>
          <pc:sldMk cId="1513692757" sldId="333"/>
        </pc:sldMkLst>
        <pc:spChg chg="mod">
          <ac:chgData name="Robyn Cook-Ritchie" userId="bd6a7c089da4cdc9" providerId="LiveId" clId="{FE6AA09B-83DE-4C20-A455-80F777881D7F}" dt="2023-02-21T20:02:16.045" v="46" actId="1076"/>
          <ac:spMkLst>
            <pc:docMk/>
            <pc:sldMk cId="1513692757" sldId="333"/>
            <ac:spMk id="2" creationId="{00000000-0000-0000-0000-000000000000}"/>
          </ac:spMkLst>
        </pc:spChg>
        <pc:spChg chg="mod">
          <ac:chgData name="Robyn Cook-Ritchie" userId="bd6a7c089da4cdc9" providerId="LiveId" clId="{FE6AA09B-83DE-4C20-A455-80F777881D7F}" dt="2023-02-21T20:02:21.257" v="48" actId="14100"/>
          <ac:spMkLst>
            <pc:docMk/>
            <pc:sldMk cId="1513692757" sldId="333"/>
            <ac:spMk id="3" creationId="{00000000-0000-0000-0000-000000000000}"/>
          </ac:spMkLst>
        </pc:spChg>
        <pc:picChg chg="mod">
          <ac:chgData name="Robyn Cook-Ritchie" userId="bd6a7c089da4cdc9" providerId="LiveId" clId="{FE6AA09B-83DE-4C20-A455-80F777881D7F}" dt="2023-02-21T20:02:22.967" v="49" actId="1076"/>
          <ac:picMkLst>
            <pc:docMk/>
            <pc:sldMk cId="1513692757" sldId="333"/>
            <ac:picMk id="6" creationId="{00000000-0000-0000-0000-000000000000}"/>
          </ac:picMkLst>
        </pc:picChg>
      </pc:sldChg>
      <pc:sldChg chg="modSp mod">
        <pc:chgData name="Robyn Cook-Ritchie" userId="bd6a7c089da4cdc9" providerId="LiveId" clId="{FE6AA09B-83DE-4C20-A455-80F777881D7F}" dt="2023-02-21T20:02:29.406" v="51" actId="1076"/>
        <pc:sldMkLst>
          <pc:docMk/>
          <pc:sldMk cId="4292278160" sldId="334"/>
        </pc:sldMkLst>
        <pc:spChg chg="mod">
          <ac:chgData name="Robyn Cook-Ritchie" userId="bd6a7c089da4cdc9" providerId="LiveId" clId="{FE6AA09B-83DE-4C20-A455-80F777881D7F}" dt="2023-02-21T20:02:29.406" v="51" actId="1076"/>
          <ac:spMkLst>
            <pc:docMk/>
            <pc:sldMk cId="4292278160" sldId="334"/>
            <ac:spMk id="3" creationId="{00000000-0000-0000-0000-000000000000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2/21/2023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2/21/2023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2/21/2023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2/21/2023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2/21/2023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2/21/2023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2/21/2023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2/21/2023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440886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2/21/2023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2/21/2023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2/21/2023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2/21/2023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2/21/2023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2/21/2023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2/21/2023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157"/>
            <a:ext cx="2356674" cy="6853096"/>
            <a:chOff x="6627813" y="195610"/>
            <a:chExt cx="1952625" cy="5678141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5610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2/21/2023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5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2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https://youtu.be/ZMfpo5OqfzA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tmp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CA" dirty="0"/>
              <a:t>Get Set for</a:t>
            </a:r>
            <a:br>
              <a:rPr lang="en-CA" dirty="0"/>
            </a:br>
            <a:r>
              <a:rPr lang="en-CA" dirty="0"/>
              <a:t>Customer Service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CA" sz="2400" b="1" dirty="0"/>
              <a:t>SESSION 7</a:t>
            </a:r>
          </a:p>
        </p:txBody>
      </p:sp>
    </p:spTree>
    <p:extLst>
      <p:ext uri="{BB962C8B-B14F-4D97-AF65-F5344CB8AC3E}">
        <p14:creationId xmlns:p14="http://schemas.microsoft.com/office/powerpoint/2010/main" val="372131866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Making Change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Although technology is usually available to make calculations for us, such as how much change to give a customer, there may be times when the technology fails. </a:t>
            </a:r>
          </a:p>
          <a:p>
            <a:r>
              <a:rPr lang="en-US" dirty="0"/>
              <a:t>When this happens, it is important to be able to improvise and complete the transactions without technology. </a:t>
            </a:r>
            <a:endParaRPr lang="en-CA" dirty="0"/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11135422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Video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Watch the video “Making Change” </a:t>
            </a:r>
            <a:endParaRPr lang="en-CA" dirty="0"/>
          </a:p>
          <a:p>
            <a:pPr marL="0" indent="0">
              <a:buNone/>
            </a:pPr>
            <a:r>
              <a:rPr lang="en-US" u="sng" dirty="0">
                <a:hlinkClick r:id="rId2"/>
              </a:rPr>
              <a:t>https://youtu.be/ZMfpo5OqfzA</a:t>
            </a:r>
            <a:endParaRPr lang="en-CA" dirty="0"/>
          </a:p>
          <a:p>
            <a:endParaRPr lang="en-CA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10042" y="624110"/>
            <a:ext cx="579170" cy="579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629911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Activity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Split the class in to 2 groups. </a:t>
            </a:r>
          </a:p>
          <a:p>
            <a:r>
              <a:rPr lang="en-US" dirty="0"/>
              <a:t>One group will be customers and will each be given fake Canadian money. </a:t>
            </a:r>
          </a:p>
          <a:p>
            <a:r>
              <a:rPr lang="en-US" dirty="0"/>
              <a:t>The other group will be customer service representatives (CSR) and will be given a list of cash purchase totals. </a:t>
            </a:r>
            <a:endParaRPr lang="en-CA" dirty="0"/>
          </a:p>
          <a:p>
            <a:endParaRPr lang="en-CA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49077" y="624420"/>
            <a:ext cx="640135" cy="6401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189259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Activity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lvl="0"/>
            <a:r>
              <a:rPr lang="en-US" dirty="0"/>
              <a:t>The customers will approach the customer service representative (CSR). </a:t>
            </a:r>
            <a:endParaRPr lang="en-CA" dirty="0"/>
          </a:p>
          <a:p>
            <a:pPr lvl="0"/>
            <a:r>
              <a:rPr lang="en-US" dirty="0"/>
              <a:t>The CSR will give the customer a cash purchase total from his/her list. </a:t>
            </a:r>
            <a:endParaRPr lang="en-CA" dirty="0"/>
          </a:p>
          <a:p>
            <a:pPr lvl="0"/>
            <a:r>
              <a:rPr lang="en-US" dirty="0"/>
              <a:t>The customer will give the CSR enough fake money to cover the purchase. </a:t>
            </a:r>
            <a:endParaRPr lang="en-CA" dirty="0"/>
          </a:p>
          <a:p>
            <a:pPr lvl="0"/>
            <a:r>
              <a:rPr lang="en-US" dirty="0"/>
              <a:t>The CSR will give back the appropriate change. </a:t>
            </a:r>
            <a:endParaRPr lang="en-CA" dirty="0"/>
          </a:p>
          <a:p>
            <a:pPr lvl="0"/>
            <a:r>
              <a:rPr lang="en-US" dirty="0"/>
              <a:t>When your transaction is complete, the customer will move to another CSR, who will then give the customer the next cash purchase total on his/her list. </a:t>
            </a:r>
            <a:endParaRPr lang="en-CA" dirty="0"/>
          </a:p>
          <a:p>
            <a:pPr lvl="0"/>
            <a:r>
              <a:rPr lang="en-US" dirty="0"/>
              <a:t>Continue to rotate until all cash purchase totals have been used. </a:t>
            </a:r>
            <a:endParaRPr lang="en-CA" dirty="0"/>
          </a:p>
          <a:p>
            <a:pPr lvl="0"/>
            <a:r>
              <a:rPr lang="en-US" dirty="0"/>
              <a:t>Then each group will switch roles. The customers will become CSRs and the CSRs will become customers. </a:t>
            </a:r>
            <a:endParaRPr lang="en-CA" dirty="0"/>
          </a:p>
          <a:p>
            <a:pPr lvl="0"/>
            <a:r>
              <a:rPr lang="en-US" dirty="0"/>
              <a:t>Repeat the process. </a:t>
            </a:r>
            <a:endParaRPr lang="en-CA" dirty="0"/>
          </a:p>
          <a:p>
            <a:endParaRPr lang="en-CA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49077" y="624420"/>
            <a:ext cx="640135" cy="6401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668724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Calculating Tax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In Ontario we have the Harmonized Sales Tax (HST), which is 13%. </a:t>
            </a:r>
          </a:p>
          <a:p>
            <a:r>
              <a:rPr lang="en-US" dirty="0"/>
              <a:t>To calculate tax on an item, simply multiply the price of the item by 1.13. </a:t>
            </a:r>
          </a:p>
          <a:p>
            <a:r>
              <a:rPr lang="en-US" dirty="0"/>
              <a:t>Then round to the nearest cent. </a:t>
            </a:r>
          </a:p>
          <a:p>
            <a:r>
              <a:rPr lang="en-US" dirty="0"/>
              <a:t>For example …..</a:t>
            </a:r>
            <a:endParaRPr lang="en-CA" dirty="0"/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01480094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Calculating Tax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The price tag on a shirt is $9.99</a:t>
            </a:r>
            <a:endParaRPr lang="en-CA" dirty="0"/>
          </a:p>
          <a:p>
            <a:pPr lvl="0"/>
            <a:r>
              <a:rPr lang="en-US" dirty="0"/>
              <a:t>To calculate the tax, we multiply $9.99 by 1.13</a:t>
            </a:r>
            <a:endParaRPr lang="en-CA" dirty="0"/>
          </a:p>
          <a:p>
            <a:pPr lvl="0"/>
            <a:r>
              <a:rPr lang="en-US" dirty="0"/>
              <a:t>$9.99 x 1.13 = 11.2887</a:t>
            </a:r>
            <a:endParaRPr lang="en-CA" dirty="0"/>
          </a:p>
          <a:p>
            <a:pPr lvl="0"/>
            <a:r>
              <a:rPr lang="en-US" dirty="0"/>
              <a:t>We then round this number to the nearest cent</a:t>
            </a:r>
            <a:endParaRPr lang="en-CA" dirty="0"/>
          </a:p>
          <a:p>
            <a:pPr lvl="0"/>
            <a:r>
              <a:rPr lang="en-US" dirty="0"/>
              <a:t>11.2887 = $11.29</a:t>
            </a:r>
            <a:endParaRPr lang="en-CA" dirty="0"/>
          </a:p>
          <a:p>
            <a:pPr lvl="0"/>
            <a:r>
              <a:rPr lang="en-US" dirty="0"/>
              <a:t>Therefore, the price of this shirt, after taxes is $11.29 </a:t>
            </a:r>
            <a:endParaRPr lang="en-CA" dirty="0"/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7302419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Activity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01023" y="1825022"/>
            <a:ext cx="8915400" cy="4408868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Practice calculating tax by completing the questions on page 68 in your workbook. </a:t>
            </a:r>
            <a:endParaRPr lang="en-CA" dirty="0"/>
          </a:p>
          <a:p>
            <a:endParaRPr lang="en-CA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49077" y="624110"/>
            <a:ext cx="640135" cy="6340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051066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Tax Exemptions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There are some point of sale exemptions and rebates. 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24167594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Review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66518" y="1825022"/>
            <a:ext cx="8915400" cy="4408868"/>
          </a:xfrm>
        </p:spPr>
        <p:txBody>
          <a:bodyPr/>
          <a:lstStyle/>
          <a:p>
            <a:pPr marL="0" indent="0">
              <a:buNone/>
            </a:pPr>
            <a:r>
              <a:rPr lang="en-CA" dirty="0"/>
              <a:t>Review the list of tax exemptions in your workbook on pages 69-70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28331" y="624110"/>
            <a:ext cx="560881" cy="5608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943068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85559" y="615484"/>
            <a:ext cx="8911687" cy="1280890"/>
          </a:xfrm>
        </p:spPr>
        <p:txBody>
          <a:bodyPr/>
          <a:lstStyle/>
          <a:p>
            <a:r>
              <a:rPr lang="en-CA" dirty="0"/>
              <a:t>Calculating Tax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59484" y="1710905"/>
            <a:ext cx="8915400" cy="4408868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It is important for you to know and understand when tax exemptions may apply because:</a:t>
            </a:r>
            <a:endParaRPr lang="en-CA" dirty="0"/>
          </a:p>
          <a:p>
            <a:pPr lvl="1"/>
            <a:r>
              <a:rPr lang="en-US" dirty="0"/>
              <a:t>You may have to enter the tax amount manually on a point of sale system. </a:t>
            </a:r>
            <a:endParaRPr lang="en-CA" dirty="0"/>
          </a:p>
          <a:p>
            <a:pPr lvl="1"/>
            <a:r>
              <a:rPr lang="en-US" dirty="0"/>
              <a:t>There may be paperwork that needs to be completed if accepting a status card for tax exemption purposes. </a:t>
            </a:r>
            <a:endParaRPr lang="en-CA" dirty="0"/>
          </a:p>
          <a:p>
            <a:pPr lvl="1"/>
            <a:r>
              <a:rPr lang="en-US" dirty="0"/>
              <a:t>Customers may ask questions about what taxes have been applied to their purchases. </a:t>
            </a:r>
            <a:endParaRPr lang="en-CA" dirty="0"/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0686455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9855" y="602117"/>
            <a:ext cx="8911687" cy="1280890"/>
          </a:xfrm>
        </p:spPr>
        <p:txBody>
          <a:bodyPr/>
          <a:lstStyle/>
          <a:p>
            <a:r>
              <a:rPr lang="en-CA" dirty="0"/>
              <a:t>Session 7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9855" y="1443486"/>
            <a:ext cx="8915400" cy="4408868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In this session you will develop the following skills for success:</a:t>
            </a:r>
            <a:endParaRPr lang="en-CA" dirty="0"/>
          </a:p>
          <a:p>
            <a:pPr marL="0" indent="0">
              <a:buNone/>
            </a:pPr>
            <a:endParaRPr lang="en-CA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72867419"/>
              </p:ext>
            </p:extLst>
          </p:nvPr>
        </p:nvGraphicFramePr>
        <p:xfrm>
          <a:off x="1864592" y="2099404"/>
          <a:ext cx="8122331" cy="3752950"/>
        </p:xfrm>
        <a:graphic>
          <a:graphicData uri="http://schemas.openxmlformats.org/drawingml/2006/table">
            <a:tbl>
              <a:tblPr firstRow="1" firstCol="1" bandRow="1"/>
              <a:tblGrid>
                <a:gridCol w="1763458">
                  <a:extLst>
                    <a:ext uri="{9D8B030D-6E8A-4147-A177-3AD203B41FA5}">
                      <a16:colId xmlns:a16="http://schemas.microsoft.com/office/drawing/2014/main" val="185864214"/>
                    </a:ext>
                  </a:extLst>
                </a:gridCol>
                <a:gridCol w="6358873">
                  <a:extLst>
                    <a:ext uri="{9D8B030D-6E8A-4147-A177-3AD203B41FA5}">
                      <a16:colId xmlns:a16="http://schemas.microsoft.com/office/drawing/2014/main" val="3188811403"/>
                    </a:ext>
                  </a:extLst>
                </a:gridCol>
              </a:tblGrid>
              <a:tr h="57737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Collaboration</a:t>
                      </a:r>
                      <a:endParaRPr lang="en-CA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You will work collectively with your classmates to complete task based activities with a mutual goal.</a:t>
                      </a:r>
                      <a:endParaRPr lang="en-CA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43375555"/>
                  </a:ext>
                </a:extLst>
              </a:tr>
              <a:tr h="86606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Communication</a:t>
                      </a:r>
                      <a:endParaRPr lang="en-CA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You will share and receive information both verbally and written to enhance your ability to work with numbers in a customer service role. </a:t>
                      </a:r>
                      <a:endParaRPr lang="en-CA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81736221"/>
                  </a:ext>
                </a:extLst>
              </a:tr>
              <a:tr h="57737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Numeracy</a:t>
                      </a:r>
                      <a:endParaRPr lang="en-CA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You will practice your ability to work with numbers in a customer service role.  </a:t>
                      </a:r>
                      <a:endParaRPr lang="en-CA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87059155"/>
                  </a:ext>
                </a:extLst>
              </a:tr>
              <a:tr h="57737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Problem Solving</a:t>
                      </a:r>
                      <a:endParaRPr lang="en-CA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You will practice your ability to identify, work through and solve numeracy problems in a customer service role. </a:t>
                      </a:r>
                      <a:endParaRPr lang="en-CA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48405309"/>
                  </a:ext>
                </a:extLst>
              </a:tr>
              <a:tr h="57737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Reading</a:t>
                      </a:r>
                      <a:endParaRPr lang="en-CA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You will find, read and understand information from various sources. </a:t>
                      </a:r>
                      <a:endParaRPr lang="en-CA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8808078"/>
                  </a:ext>
                </a:extLst>
              </a:tr>
              <a:tr h="57737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Writing</a:t>
                      </a:r>
                      <a:endParaRPr lang="en-CA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You will practice your writing skills while using a variety of methods to share information. </a:t>
                      </a:r>
                      <a:endParaRPr lang="en-CA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7598412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3751377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Document Use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 document is any written or printed paper that displays information. </a:t>
            </a:r>
          </a:p>
          <a:p>
            <a:r>
              <a:rPr lang="en-US" dirty="0"/>
              <a:t>While working in customer service you will use lots of different documents for various tasks. </a:t>
            </a:r>
            <a:endParaRPr lang="en-CA" dirty="0"/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16837314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Discuss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What types of documents do you think you may use while working in a customer service job? </a:t>
            </a:r>
            <a:endParaRPr lang="en-CA" dirty="0"/>
          </a:p>
          <a:p>
            <a:endParaRPr lang="en-CA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10042" y="624110"/>
            <a:ext cx="579170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660931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Document Use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When working with documents, you may be required to:</a:t>
            </a:r>
            <a:endParaRPr lang="en-CA" dirty="0"/>
          </a:p>
          <a:p>
            <a:pPr lvl="1"/>
            <a:r>
              <a:rPr lang="en-US" dirty="0"/>
              <a:t>Read the document</a:t>
            </a:r>
            <a:endParaRPr lang="en-CA" dirty="0"/>
          </a:p>
          <a:p>
            <a:pPr lvl="1"/>
            <a:r>
              <a:rPr lang="en-US" dirty="0"/>
              <a:t>Fill in information </a:t>
            </a:r>
            <a:endParaRPr lang="en-CA" dirty="0"/>
          </a:p>
          <a:p>
            <a:pPr lvl="1"/>
            <a:r>
              <a:rPr lang="en-US" dirty="0"/>
              <a:t>Explain to a customer or client how to fill in the document </a:t>
            </a:r>
            <a:endParaRPr lang="en-CA" dirty="0"/>
          </a:p>
          <a:p>
            <a:pPr lvl="1"/>
            <a:r>
              <a:rPr lang="en-US" dirty="0"/>
              <a:t>Create a document</a:t>
            </a:r>
            <a:endParaRPr lang="en-CA" dirty="0"/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9074204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Reading Documents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Before you begin reading any document ensure you are using the correct document. </a:t>
            </a:r>
          </a:p>
          <a:p>
            <a:r>
              <a:rPr lang="en-US" dirty="0"/>
              <a:t>Ask yourself, what is this document for? </a:t>
            </a:r>
          </a:p>
          <a:p>
            <a:r>
              <a:rPr lang="en-US" dirty="0"/>
              <a:t>Skim the document to make sure it is the document you need to complete your task. </a:t>
            </a:r>
            <a:endParaRPr lang="en-CA" dirty="0"/>
          </a:p>
          <a:p>
            <a:pPr lvl="1"/>
            <a:r>
              <a:rPr lang="en-US" i="1" dirty="0"/>
              <a:t>Skim: to read something quickly and incompletely.</a:t>
            </a:r>
            <a:endParaRPr lang="en-CA" dirty="0"/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58367166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Reading Documents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Before you begin reading the document, it’s a good idea to have a highlighter or pen and paper nearby to highlight or make notes on important or misunderstood details. </a:t>
            </a:r>
            <a:endParaRPr lang="en-CA" dirty="0"/>
          </a:p>
          <a:p>
            <a:r>
              <a:rPr lang="en-US" dirty="0"/>
              <a:t>As you read the document, if there is information or words you do not understand, highlight the information or make notes so you can ask a supervisor for clarification. </a:t>
            </a:r>
            <a:endParaRPr lang="en-CA" dirty="0"/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95417751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Activity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Read the document on page 73. </a:t>
            </a:r>
          </a:p>
          <a:p>
            <a:r>
              <a:rPr lang="en-US" dirty="0"/>
              <a:t>As you read, highlight important or misunderstood information. </a:t>
            </a:r>
          </a:p>
          <a:p>
            <a:r>
              <a:rPr lang="en-US" dirty="0"/>
              <a:t>Answer the questions on page 72 in your workbook about the document. </a:t>
            </a:r>
            <a:endParaRPr lang="en-CA" dirty="0"/>
          </a:p>
          <a:p>
            <a:endParaRPr lang="en-CA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49077" y="624420"/>
            <a:ext cx="640135" cy="6401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940718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Filling in Documents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Some documents will require you to complete them online, while others will be filled in on paper. 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50858965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58087" y="598899"/>
            <a:ext cx="8911687" cy="1280890"/>
          </a:xfrm>
        </p:spPr>
        <p:txBody>
          <a:bodyPr/>
          <a:lstStyle/>
          <a:p>
            <a:r>
              <a:rPr lang="en-CA" dirty="0"/>
              <a:t>Filling in Documents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32012" y="1825022"/>
            <a:ext cx="8915400" cy="4408868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Regardless of the completion format you should always follow these 4 steps when filling in documents:</a:t>
            </a:r>
            <a:endParaRPr lang="en-CA" dirty="0"/>
          </a:p>
          <a:p>
            <a:pPr marL="800100" lvl="1" indent="-342900">
              <a:buFont typeface="+mj-lt"/>
              <a:buAutoNum type="arabicPeriod"/>
            </a:pPr>
            <a:r>
              <a:rPr lang="en-US" dirty="0"/>
              <a:t>Read the document and the instructions carefully before beginning. If you don’t understand the document or a portion of it, ask a supervisor for help. If it is a complicated form, make a copy to practice filling in the information before completing a final copy. </a:t>
            </a:r>
            <a:endParaRPr lang="en-CA" dirty="0"/>
          </a:p>
          <a:p>
            <a:pPr marL="800100" lvl="1" indent="-342900">
              <a:buFont typeface="+mj-lt"/>
              <a:buAutoNum type="arabicPeriod"/>
            </a:pPr>
            <a:r>
              <a:rPr lang="en-US" dirty="0"/>
              <a:t>Fill in the document. Use your best penmanship to avoid misinterpretation. </a:t>
            </a:r>
            <a:endParaRPr lang="en-CA" dirty="0"/>
          </a:p>
          <a:p>
            <a:pPr marL="800100" lvl="1" indent="-342900">
              <a:buFont typeface="+mj-lt"/>
              <a:buAutoNum type="arabicPeriod"/>
            </a:pPr>
            <a:r>
              <a:rPr lang="en-US" dirty="0"/>
              <a:t>Read over the completed document. Make sure you have filled in all necessary information and that the information is correct. </a:t>
            </a:r>
            <a:endParaRPr lang="en-CA" dirty="0"/>
          </a:p>
          <a:p>
            <a:pPr marL="800100" lvl="1" indent="-342900">
              <a:buFont typeface="+mj-lt"/>
              <a:buAutoNum type="arabicPeriod"/>
            </a:pPr>
            <a:r>
              <a:rPr lang="en-US" dirty="0"/>
              <a:t>Sign and submit the document. </a:t>
            </a:r>
            <a:endParaRPr lang="en-CA" dirty="0"/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51129030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66714" y="753506"/>
            <a:ext cx="8911687" cy="1280890"/>
          </a:xfrm>
        </p:spPr>
        <p:txBody>
          <a:bodyPr/>
          <a:lstStyle/>
          <a:p>
            <a:r>
              <a:rPr lang="en-CA" dirty="0"/>
              <a:t>Document Abbreviations &amp; Forms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63001" y="2034396"/>
            <a:ext cx="8915400" cy="4408868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Documents will often stipulate the letter case and/or ink </a:t>
            </a:r>
            <a:r>
              <a:rPr lang="en-US" dirty="0" err="1"/>
              <a:t>colour</a:t>
            </a:r>
            <a:r>
              <a:rPr lang="en-US" dirty="0"/>
              <a:t>. </a:t>
            </a:r>
          </a:p>
          <a:p>
            <a:pPr lvl="1"/>
            <a:r>
              <a:rPr lang="en-US" dirty="0"/>
              <a:t>For example, the document’s instructions may state that you must use upper case letters or block letters when filling it in. </a:t>
            </a:r>
          </a:p>
          <a:p>
            <a:pPr lvl="1"/>
            <a:r>
              <a:rPr lang="en-US" dirty="0"/>
              <a:t>The document may also specify that you use black ink if you are filling out a paper copy. </a:t>
            </a:r>
            <a:endParaRPr lang="en-CA" dirty="0"/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35225980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94185" y="408450"/>
            <a:ext cx="8911687" cy="1280890"/>
          </a:xfrm>
        </p:spPr>
        <p:txBody>
          <a:bodyPr/>
          <a:lstStyle/>
          <a:p>
            <a:r>
              <a:rPr lang="en-CA" dirty="0"/>
              <a:t>Document Abbreviations &amp; Forms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90472" y="1496432"/>
            <a:ext cx="8915400" cy="1824738"/>
          </a:xfrm>
        </p:spPr>
        <p:txBody>
          <a:bodyPr/>
          <a:lstStyle/>
          <a:p>
            <a:r>
              <a:rPr lang="en-US" dirty="0"/>
              <a:t>When writing dates on documents, be aware of the date format required. </a:t>
            </a:r>
          </a:p>
          <a:p>
            <a:r>
              <a:rPr lang="en-US" dirty="0"/>
              <a:t>You will see instructions for a date format in the form of letter symbols. </a:t>
            </a:r>
            <a:endParaRPr lang="en-CA" dirty="0"/>
          </a:p>
          <a:p>
            <a:endParaRPr lang="en-CA" dirty="0"/>
          </a:p>
        </p:txBody>
      </p:sp>
      <p:pic>
        <p:nvPicPr>
          <p:cNvPr id="6" name="Picture 5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23288" y="3381806"/>
            <a:ext cx="3447007" cy="27273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36927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Numeracy Skills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Numeracy skills is the ability to work with numbers. </a:t>
            </a:r>
          </a:p>
          <a:p>
            <a:r>
              <a:rPr lang="en-US" dirty="0"/>
              <a:t>Numeracy skills can be an important part of a customer service job. </a:t>
            </a:r>
            <a:endParaRPr lang="en-CA" dirty="0"/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21717655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Activity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49264" y="1905000"/>
            <a:ext cx="8915400" cy="4408868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Read the scenario on page 75 in your workbook and fill in the form as if you are an employee of Tiger Mart. </a:t>
            </a:r>
            <a:endParaRPr lang="en-CA" dirty="0"/>
          </a:p>
          <a:p>
            <a:endParaRPr lang="en-CA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49077" y="624420"/>
            <a:ext cx="640135" cy="6401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227816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Milestone 49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We have now practiced our numeracy and document skills. </a:t>
            </a:r>
          </a:p>
          <a:p>
            <a:r>
              <a:rPr lang="en-US" dirty="0"/>
              <a:t>Complete milestone 49: Compare survey data and make calculations. </a:t>
            </a:r>
          </a:p>
          <a:p>
            <a:r>
              <a:rPr lang="en-US" dirty="0"/>
              <a:t>Successfully completing this milestone will confirm your ability to apply numeracy skills effectively.  </a:t>
            </a:r>
            <a:endParaRPr lang="en-CA" dirty="0"/>
          </a:p>
          <a:p>
            <a:endParaRPr lang="en-CA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49394" y="241740"/>
            <a:ext cx="1446212" cy="14411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7960892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Milestone 49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Your task is to read the information on page 3 and answer the questions on pages 4 – 5. </a:t>
            </a:r>
            <a:endParaRPr lang="en-CA" dirty="0"/>
          </a:p>
          <a:p>
            <a:r>
              <a:rPr lang="en-US" dirty="0"/>
              <a:t>When you have completed the activity, make sure your name and today’s date are on all required pages and hand the complete milestone to your facilitator.</a:t>
            </a:r>
            <a:endParaRPr lang="en-CA"/>
          </a:p>
          <a:p>
            <a:endParaRPr lang="en-CA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49394" y="241740"/>
            <a:ext cx="1446212" cy="14411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4844917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79315" y="1872343"/>
            <a:ext cx="8915400" cy="440886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CA" sz="4800" dirty="0"/>
              <a:t>Questions?</a:t>
            </a:r>
          </a:p>
        </p:txBody>
      </p:sp>
    </p:spTree>
    <p:extLst>
      <p:ext uri="{BB962C8B-B14F-4D97-AF65-F5344CB8AC3E}">
        <p14:creationId xmlns:p14="http://schemas.microsoft.com/office/powerpoint/2010/main" val="27051126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Activity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Read the scenarios on page 64 in your workbook and decide if the employees need to use numeracy skills to complete a task. </a:t>
            </a:r>
            <a:endParaRPr lang="en-CA" dirty="0"/>
          </a:p>
          <a:p>
            <a:endParaRPr lang="en-CA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49077" y="624110"/>
            <a:ext cx="640135" cy="6401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38373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Numeracy Skills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You may be required to use basic numeracy skills, such as adding, subtracting, multiplication, or division in a customer service role. </a:t>
            </a:r>
          </a:p>
          <a:p>
            <a:r>
              <a:rPr lang="en-US" dirty="0"/>
              <a:t>It is important that your numeracy skills are sufficient. </a:t>
            </a:r>
            <a:endParaRPr lang="en-CA" dirty="0"/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2386355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Numeracy Skills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Complete the activities on page 65 in your workbook WITHOUT A CALCULATOR. </a:t>
            </a:r>
          </a:p>
          <a:p>
            <a:r>
              <a:rPr lang="en-US" dirty="0"/>
              <a:t>This will help you determine whether or not you need to upgrade your basic numeracy skills. </a:t>
            </a:r>
            <a:endParaRPr lang="en-CA" dirty="0"/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6644310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Self Evaluation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How do you think you did? </a:t>
            </a:r>
          </a:p>
          <a:p>
            <a:r>
              <a:rPr lang="en-US" dirty="0"/>
              <a:t>Was there a specific type of question you struggled with? </a:t>
            </a:r>
          </a:p>
          <a:p>
            <a:r>
              <a:rPr lang="en-US" dirty="0"/>
              <a:t>Do you think you need to upgrade or refresh your numeracy skills? </a:t>
            </a:r>
            <a:endParaRPr lang="en-CA" dirty="0"/>
          </a:p>
          <a:p>
            <a:endParaRPr lang="en-CA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67366" y="624110"/>
            <a:ext cx="621846" cy="6218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526082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Rounding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In 2013, the Royal Canadian Mint ceased the distribution of the penny. Therefore, total cash payments must be rounded. </a:t>
            </a:r>
          </a:p>
          <a:p>
            <a:r>
              <a:rPr lang="en-US" dirty="0"/>
              <a:t>For example:</a:t>
            </a:r>
            <a:endParaRPr lang="en-CA" dirty="0"/>
          </a:p>
          <a:p>
            <a:endParaRPr lang="en-CA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54072" y="3249325"/>
            <a:ext cx="3662912" cy="31685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023668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Activity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Practice rounding the total cash payment amounts on page 66 in your workbook.</a:t>
            </a:r>
            <a:endParaRPr lang="en-CA" dirty="0"/>
          </a:p>
          <a:p>
            <a:endParaRPr lang="en-CA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49077" y="624110"/>
            <a:ext cx="640135" cy="6340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2554628"/>
      </p:ext>
    </p:extLst>
  </p:cSld>
  <p:clrMapOvr>
    <a:masterClrMapping/>
  </p:clrMapOvr>
</p:sld>
</file>

<file path=ppt/theme/theme1.xml><?xml version="1.0" encoding="utf-8"?>
<a:theme xmlns:a="http://schemas.openxmlformats.org/drawingml/2006/main" name="Wisp">
  <a:themeElements>
    <a:clrScheme name="Wisp">
      <a:dk1>
        <a:sysClr val="windowText" lastClr="000000"/>
      </a:dk1>
      <a:lt1>
        <a:sysClr val="window" lastClr="FFFFFF"/>
      </a:lt1>
      <a:dk2>
        <a:srgbClr val="2E5369"/>
      </a:dk2>
      <a:lt2>
        <a:srgbClr val="CFE2E7"/>
      </a:lt2>
      <a:accent1>
        <a:srgbClr val="353535"/>
      </a:accent1>
      <a:accent2>
        <a:srgbClr val="31B4E6"/>
      </a:accent2>
      <a:accent3>
        <a:srgbClr val="265991"/>
      </a:accent3>
      <a:accent4>
        <a:srgbClr val="7E40CC"/>
      </a:accent4>
      <a:accent5>
        <a:srgbClr val="B927E9"/>
      </a:accent5>
      <a:accent6>
        <a:srgbClr val="E833BF"/>
      </a:accent6>
      <a:hlink>
        <a:srgbClr val="2DA0F1"/>
      </a:hlink>
      <a:folHlink>
        <a:srgbClr val="7ED1E6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4F34B87B-9C7A-41AE-A6CB-48536223DFF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145</TotalTime>
  <Words>1330</Words>
  <Application>Microsoft Office PowerPoint</Application>
  <PresentationFormat>Widescreen</PresentationFormat>
  <Paragraphs>126</Paragraphs>
  <Slides>33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38" baseType="lpstr">
      <vt:lpstr>Arial</vt:lpstr>
      <vt:lpstr>Calibri</vt:lpstr>
      <vt:lpstr>Century Gothic</vt:lpstr>
      <vt:lpstr>Wingdings 3</vt:lpstr>
      <vt:lpstr>Wisp</vt:lpstr>
      <vt:lpstr>Get Set for Customer Service</vt:lpstr>
      <vt:lpstr>Session 7</vt:lpstr>
      <vt:lpstr>Numeracy Skills</vt:lpstr>
      <vt:lpstr>Activity </vt:lpstr>
      <vt:lpstr>Numeracy Skills </vt:lpstr>
      <vt:lpstr>Numeracy Skills </vt:lpstr>
      <vt:lpstr>Self Evaluation</vt:lpstr>
      <vt:lpstr>Rounding </vt:lpstr>
      <vt:lpstr>Activity </vt:lpstr>
      <vt:lpstr>Making Change </vt:lpstr>
      <vt:lpstr>Video</vt:lpstr>
      <vt:lpstr>Activity </vt:lpstr>
      <vt:lpstr>Activity </vt:lpstr>
      <vt:lpstr>Calculating Tax</vt:lpstr>
      <vt:lpstr>Calculating Tax</vt:lpstr>
      <vt:lpstr>Activity </vt:lpstr>
      <vt:lpstr>Tax Exemptions </vt:lpstr>
      <vt:lpstr>Review</vt:lpstr>
      <vt:lpstr>Calculating Tax </vt:lpstr>
      <vt:lpstr>Document Use</vt:lpstr>
      <vt:lpstr>Discuss </vt:lpstr>
      <vt:lpstr>Document Use</vt:lpstr>
      <vt:lpstr>Reading Documents </vt:lpstr>
      <vt:lpstr>Reading Documents </vt:lpstr>
      <vt:lpstr>Activity </vt:lpstr>
      <vt:lpstr>Filling in Documents</vt:lpstr>
      <vt:lpstr>Filling in Documents</vt:lpstr>
      <vt:lpstr>Document Abbreviations &amp; Forms</vt:lpstr>
      <vt:lpstr>Document Abbreviations &amp; Forms</vt:lpstr>
      <vt:lpstr>Activity </vt:lpstr>
      <vt:lpstr>Milestone 49</vt:lpstr>
      <vt:lpstr>Milestone 49</vt:lpstr>
      <vt:lpstr>PowerPoint Presentation</vt:lpstr>
    </vt:vector>
  </TitlesOfParts>
  <Company>Grand Erie District School Board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Get Set for Office Administration</dc:title>
  <dc:creator>Kari Dumesnil</dc:creator>
  <cp:lastModifiedBy>Robyn Cook-Ritchie</cp:lastModifiedBy>
  <cp:revision>27</cp:revision>
  <dcterms:created xsi:type="dcterms:W3CDTF">2023-02-01T20:29:48Z</dcterms:created>
  <dcterms:modified xsi:type="dcterms:W3CDTF">2023-02-21T20:02:33Z</dcterms:modified>
</cp:coreProperties>
</file>